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E9E686-A809-4844-A6B3-1CC134E5177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187811-46D5-4A30-AB15-945F06DE45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MARKETING CONCEPTS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Concepts </a:t>
            </a:r>
            <a:r>
              <a:rPr lang="en-US" smtClean="0"/>
              <a:t>in marketing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EXCHANGE COCEPT</a:t>
            </a:r>
          </a:p>
          <a:p>
            <a:r>
              <a:rPr lang="en-US" dirty="0" smtClean="0"/>
              <a:t>PRODUCTION COCEPT</a:t>
            </a:r>
          </a:p>
          <a:p>
            <a:r>
              <a:rPr lang="en-US" dirty="0" smtClean="0"/>
              <a:t>PRODUCT CONCEPT</a:t>
            </a:r>
          </a:p>
          <a:p>
            <a:r>
              <a:rPr lang="en-US" dirty="0" smtClean="0"/>
              <a:t>SELLING CONCEPT</a:t>
            </a:r>
          </a:p>
          <a:p>
            <a:r>
              <a:rPr lang="en-US" dirty="0" smtClean="0"/>
              <a:t>MARKETING CONCEPT</a:t>
            </a:r>
          </a:p>
          <a:p>
            <a:r>
              <a:rPr lang="en-US" dirty="0" smtClean="0"/>
              <a:t>SOCIETAL CONCEPT</a:t>
            </a:r>
          </a:p>
          <a:p>
            <a:r>
              <a:rPr lang="en-US" smtClean="0"/>
              <a:t>RELATIONSHIP MARKETING</a:t>
            </a:r>
            <a:endParaRPr lang="en-US" dirty="0" smtClean="0"/>
          </a:p>
          <a:p>
            <a:r>
              <a:rPr lang="en-US" dirty="0" smtClean="0"/>
              <a:t>HOLISTIC MARKETING CONCEPT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</TotalTime>
  <Words>22</Words>
  <Application>Microsoft Office PowerPoint</Application>
  <PresentationFormat>On-screen Show (4:3)</PresentationFormat>
  <Paragraphs>10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Couture</vt:lpstr>
      <vt:lpstr>MARKETING CONCEPTS</vt:lpstr>
      <vt:lpstr>Concepts in marketing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CONCEPTS</dc:title>
  <dc:creator>shanti</dc:creator>
  <cp:lastModifiedBy>shanti </cp:lastModifiedBy>
  <cp:revision>6</cp:revision>
  <dcterms:created xsi:type="dcterms:W3CDTF">2020-06-12T06:49:39Z</dcterms:created>
  <dcterms:modified xsi:type="dcterms:W3CDTF">2020-06-12T16:45:08Z</dcterms:modified>
</cp:coreProperties>
</file>